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0" r:id="rId3"/>
    <p:sldId id="260" r:id="rId4"/>
    <p:sldId id="262" r:id="rId5"/>
    <p:sldId id="267" r:id="rId6"/>
    <p:sldId id="279" r:id="rId7"/>
    <p:sldId id="266" r:id="rId8"/>
    <p:sldId id="271" r:id="rId9"/>
    <p:sldId id="281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46"/>
  </p:normalViewPr>
  <p:slideViewPr>
    <p:cSldViewPr snapToGrid="0" snapToObjects="1">
      <p:cViewPr varScale="1">
        <p:scale>
          <a:sx n="164" d="100"/>
          <a:sy n="164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92FFE-7FD3-3947-BACD-C5D268217A38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80E41-C8F3-E24B-8428-3EDD38DB9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44E52-D502-8847-8176-F525AD293634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BDF-DB59-C44F-AF4B-B28C6E233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0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DIY weather 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</a:t>
            </a:r>
            <a:r>
              <a:rPr lang="en-US" dirty="0" smtClean="0"/>
              <a:t>2 </a:t>
            </a:r>
            <a:r>
              <a:rPr lang="en-US" dirty="0"/>
              <a:t>of 5</a:t>
            </a:r>
          </a:p>
          <a:p>
            <a:r>
              <a:rPr lang="en-US" dirty="0"/>
              <a:t>Cary area public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February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5-6:30 pm</a:t>
            </a:r>
          </a:p>
          <a:p>
            <a:r>
              <a:rPr lang="en-US" dirty="0"/>
              <a:t>How to solder review</a:t>
            </a:r>
          </a:p>
          <a:p>
            <a:r>
              <a:rPr lang="en-US" dirty="0" smtClean="0"/>
              <a:t>Solder </a:t>
            </a:r>
            <a:r>
              <a:rPr lang="en-US" dirty="0"/>
              <a:t>headers</a:t>
            </a:r>
          </a:p>
          <a:p>
            <a:r>
              <a:rPr lang="en-US" dirty="0" smtClean="0"/>
              <a:t>Wire up PCB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5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86" y="2392295"/>
            <a:ext cx="5406709" cy="235191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Session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1905802"/>
            <a:ext cx="5391848" cy="39774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Reading a Schematic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Wiring up the entire project on a Breadboard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Updating the </a:t>
            </a:r>
            <a:r>
              <a:rPr lang="en-US" dirty="0" err="1">
                <a:effectLst/>
              </a:rPr>
              <a:t>NodeMCU</a:t>
            </a:r>
            <a:r>
              <a:rPr lang="en-US" dirty="0">
                <a:effectLst/>
              </a:rPr>
              <a:t> Firmware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Installing the DIY Weather Station application</a:t>
            </a: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Configuring the Weather Station to work on the Library </a:t>
            </a:r>
            <a:r>
              <a:rPr lang="en-US" dirty="0" err="1">
                <a:effectLst/>
              </a:rPr>
              <a:t>Wifi</a:t>
            </a:r>
            <a:endParaRPr lang="en-US" dirty="0">
              <a:effectLst/>
            </a:endParaRPr>
          </a:p>
          <a:p>
            <a:pPr>
              <a:lnSpc>
                <a:spcPct val="90000"/>
              </a:lnSpc>
            </a:pPr>
            <a:r>
              <a:rPr lang="en-US" dirty="0">
                <a:effectLst/>
              </a:rPr>
              <a:t>Hooking the Weather Station up to </a:t>
            </a:r>
            <a:r>
              <a:rPr lang="en-US" dirty="0" err="1">
                <a:effectLst/>
              </a:rPr>
              <a:t>ThingSpeak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970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34" y="115736"/>
            <a:ext cx="9150118" cy="6161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54251"/>
          </a:xfrm>
        </p:spPr>
        <p:txBody>
          <a:bodyPr/>
          <a:lstStyle/>
          <a:p>
            <a:r>
              <a:rPr lang="en-US" dirty="0" smtClean="0"/>
              <a:t>Course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63851"/>
            <a:ext cx="3732804" cy="4339526"/>
          </a:xfrm>
        </p:spPr>
        <p:txBody>
          <a:bodyPr>
            <a:normAutofit fontScale="92500" lnSpcReduction="20000"/>
          </a:bodyPr>
          <a:lstStyle/>
          <a:p>
            <a:r>
              <a:rPr lang="en-US" b="1" strike="sngStrike" dirty="0" smtClean="0"/>
              <a:t>Day 1 </a:t>
            </a:r>
            <a:r>
              <a:rPr lang="mr-IN" b="1" strike="sngStrike" dirty="0" smtClean="0"/>
              <a:t>–</a:t>
            </a:r>
            <a:r>
              <a:rPr lang="en-US" b="1" strike="sngStrike" dirty="0" smtClean="0"/>
              <a:t> January 5</a:t>
            </a:r>
            <a:r>
              <a:rPr lang="en-US" b="1" strike="sngStrike" baseline="30000" dirty="0" smtClean="0"/>
              <a:t>th</a:t>
            </a:r>
            <a:endParaRPr lang="en-US" b="1" strike="sngStrike" dirty="0"/>
          </a:p>
          <a:p>
            <a:pPr lvl="1"/>
            <a:r>
              <a:rPr lang="en-US" strike="sngStrike" dirty="0" smtClean="0"/>
              <a:t>Introduction</a:t>
            </a:r>
          </a:p>
          <a:p>
            <a:pPr lvl="1"/>
            <a:r>
              <a:rPr lang="en-US" strike="sngStrike" dirty="0" smtClean="0"/>
              <a:t>Safety Overview</a:t>
            </a:r>
          </a:p>
          <a:p>
            <a:pPr lvl="1"/>
            <a:r>
              <a:rPr lang="en-US" strike="sngStrike" dirty="0" smtClean="0"/>
              <a:t>How to Solder</a:t>
            </a:r>
          </a:p>
          <a:p>
            <a:pPr lvl="1"/>
            <a:r>
              <a:rPr lang="en-US" strike="sngStrike" dirty="0" smtClean="0"/>
              <a:t>Solder up BMP280</a:t>
            </a:r>
          </a:p>
          <a:p>
            <a:r>
              <a:rPr lang="en-US" sz="2800" b="1" dirty="0" smtClean="0"/>
              <a:t>Day 2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January 19</a:t>
            </a:r>
            <a:r>
              <a:rPr lang="en-US" sz="2800" b="1" baseline="30000" dirty="0" smtClean="0"/>
              <a:t>th</a:t>
            </a:r>
            <a:endParaRPr lang="en-US" sz="2800" b="1" dirty="0" smtClean="0"/>
          </a:p>
          <a:p>
            <a:pPr lvl="1"/>
            <a:r>
              <a:rPr lang="en-US" dirty="0" smtClean="0"/>
              <a:t>Schematics</a:t>
            </a:r>
          </a:p>
          <a:p>
            <a:pPr lvl="1"/>
            <a:r>
              <a:rPr lang="en-US" dirty="0" smtClean="0"/>
              <a:t>Breadboard wire up Test</a:t>
            </a:r>
          </a:p>
          <a:p>
            <a:pPr lvl="1"/>
            <a:r>
              <a:rPr lang="en-US" dirty="0"/>
              <a:t>Configure </a:t>
            </a:r>
            <a:r>
              <a:rPr lang="en-US" dirty="0" err="1"/>
              <a:t>NodeMCU</a:t>
            </a:r>
            <a:r>
              <a:rPr lang="en-US" dirty="0"/>
              <a:t> modules</a:t>
            </a:r>
          </a:p>
          <a:p>
            <a:pPr lvl="1"/>
            <a:r>
              <a:rPr lang="en-US" dirty="0" err="1"/>
              <a:t>Thingspeak</a:t>
            </a:r>
            <a:r>
              <a:rPr lang="en-US" dirty="0"/>
              <a:t> </a:t>
            </a:r>
            <a:r>
              <a:rPr lang="en-US" dirty="0" smtClean="0"/>
              <a:t>accounts</a:t>
            </a:r>
          </a:p>
          <a:p>
            <a:pPr lvl="1"/>
            <a:r>
              <a:rPr lang="en-US" dirty="0" err="1" smtClean="0"/>
              <a:t>Blynk</a:t>
            </a:r>
            <a:r>
              <a:rPr lang="en-US" dirty="0" smtClean="0"/>
              <a:t> Accounts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1363851"/>
            <a:ext cx="3732804" cy="491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Day 3 </a:t>
            </a:r>
            <a:r>
              <a:rPr lang="mr-IN" b="1" dirty="0"/>
              <a:t>–</a:t>
            </a:r>
            <a:r>
              <a:rPr lang="en-US" b="1" dirty="0"/>
              <a:t> February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How to solder review</a:t>
            </a:r>
          </a:p>
          <a:p>
            <a:pPr lvl="1"/>
            <a:r>
              <a:rPr lang="en-US" dirty="0"/>
              <a:t>Solder headers</a:t>
            </a:r>
          </a:p>
          <a:p>
            <a:pPr lvl="1"/>
            <a:r>
              <a:rPr lang="en-US" dirty="0"/>
              <a:t>Wire up PCB</a:t>
            </a:r>
            <a:endParaRPr lang="en-US" dirty="0" smtClean="0"/>
          </a:p>
          <a:p>
            <a:r>
              <a:rPr lang="en-US" b="1" dirty="0" smtClean="0"/>
              <a:t>Day 4 </a:t>
            </a:r>
            <a:r>
              <a:rPr lang="mr-IN" b="1" dirty="0" smtClean="0"/>
              <a:t>–</a:t>
            </a:r>
            <a:r>
              <a:rPr lang="en-US" b="1" dirty="0" smtClean="0"/>
              <a:t> February 16</a:t>
            </a:r>
            <a:r>
              <a:rPr lang="en-US" b="1" baseline="30000" dirty="0" smtClean="0"/>
              <a:t>th</a:t>
            </a:r>
            <a:endParaRPr lang="en-US" dirty="0" smtClean="0"/>
          </a:p>
          <a:p>
            <a:pPr lvl="1"/>
            <a:r>
              <a:rPr lang="en-US" dirty="0" smtClean="0"/>
              <a:t>PCB Soldering</a:t>
            </a:r>
            <a:endParaRPr lang="en-US" dirty="0"/>
          </a:p>
          <a:p>
            <a:r>
              <a:rPr lang="en-US" b="1" dirty="0"/>
              <a:t>Day 5 </a:t>
            </a:r>
            <a:r>
              <a:rPr lang="mr-IN" b="1" dirty="0"/>
              <a:t>–</a:t>
            </a:r>
            <a:r>
              <a:rPr lang="en-US" b="1" dirty="0"/>
              <a:t> March 2</a:t>
            </a:r>
            <a:r>
              <a:rPr lang="en-US" b="1" baseline="30000" dirty="0"/>
              <a:t>nd</a:t>
            </a:r>
            <a:endParaRPr lang="en-US" dirty="0"/>
          </a:p>
          <a:p>
            <a:pPr lvl="1"/>
            <a:r>
              <a:rPr lang="en-US" dirty="0"/>
              <a:t>Final assembly and </a:t>
            </a:r>
            <a:r>
              <a:rPr lang="en-US" dirty="0" smtClean="0"/>
              <a:t>test</a:t>
            </a:r>
            <a:endParaRPr lang="en-US" dirty="0"/>
          </a:p>
          <a:p>
            <a:pPr lvl="1"/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7812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54197" y="457414"/>
            <a:ext cx="4283039" cy="559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 dirty="0"/>
              <a:t>Breadboards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Power and ground rows</a:t>
            </a:r>
          </a:p>
          <a:p>
            <a:r>
              <a:rPr lang="en-US" sz="1800" dirty="0" smtClean="0"/>
              <a:t>Columns are connected</a:t>
            </a:r>
          </a:p>
          <a:p>
            <a:r>
              <a:rPr lang="en-US" sz="1800" dirty="0" smtClean="0"/>
              <a:t>Two sides </a:t>
            </a:r>
            <a:r>
              <a:rPr lang="mr-IN" sz="1800" dirty="0" smtClean="0"/>
              <a:t>–</a:t>
            </a:r>
            <a:r>
              <a:rPr lang="en-US" sz="1800" dirty="0" smtClean="0"/>
              <a:t> Gap separated</a:t>
            </a:r>
          </a:p>
          <a:p>
            <a:r>
              <a:rPr lang="en-US" sz="1800" dirty="0" smtClean="0"/>
              <a:t>Grid Layout</a:t>
            </a:r>
          </a:p>
          <a:p>
            <a:r>
              <a:rPr lang="en-US" sz="1800" dirty="0" smtClean="0"/>
              <a:t>Can you Find C:19?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25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370" y="2893016"/>
            <a:ext cx="2492940" cy="978976"/>
          </a:xfrm>
        </p:spPr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9973" y="147234"/>
            <a:ext cx="6227437" cy="647054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51K resistor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Photoresistor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</a:t>
            </a:r>
            <a:r>
              <a:rPr lang="en-US" sz="2400" dirty="0" err="1" smtClean="0"/>
              <a:t>NodeMCU</a:t>
            </a:r>
            <a:endParaRPr lang="en-US" sz="2400" dirty="0" smtClean="0"/>
          </a:p>
          <a:p>
            <a:pPr>
              <a:buFont typeface="Wingdings" charset="2"/>
              <a:buChar char="q"/>
            </a:pPr>
            <a:r>
              <a:rPr lang="en-US" sz="2400" dirty="0" smtClean="0"/>
              <a:t> USB Cable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BMP280 + Header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8 Male-Male Wires</a:t>
            </a:r>
          </a:p>
          <a:p>
            <a:pPr>
              <a:buFont typeface="Wingdings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Breadboard</a:t>
            </a:r>
          </a:p>
        </p:txBody>
      </p:sp>
    </p:spTree>
    <p:extLst>
      <p:ext uri="{BB962C8B-B14F-4D97-AF65-F5344CB8AC3E}">
        <p14:creationId xmlns:p14="http://schemas.microsoft.com/office/powerpoint/2010/main" val="20702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8"/>
          <a:stretch/>
        </p:blipFill>
        <p:spPr>
          <a:xfrm>
            <a:off x="1180740" y="720348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Wire up and </a:t>
            </a:r>
            <a:r>
              <a:rPr lang="en-US" dirty="0" err="1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Prepare the IDE</a:t>
            </a:r>
          </a:p>
          <a:p>
            <a:pPr>
              <a:lnSpc>
                <a:spcPct val="90000"/>
              </a:lnSpc>
            </a:pPr>
            <a:r>
              <a:rPr lang="en-US" dirty="0"/>
              <a:t>Add Library </a:t>
            </a:r>
            <a:r>
              <a:rPr lang="en-US" dirty="0" err="1"/>
              <a:t>WiFi</a:t>
            </a:r>
            <a:r>
              <a:rPr lang="en-US" dirty="0"/>
              <a:t> Configuration</a:t>
            </a:r>
          </a:p>
          <a:p>
            <a:pPr>
              <a:lnSpc>
                <a:spcPct val="90000"/>
              </a:lnSpc>
            </a:pPr>
            <a:r>
              <a:rPr lang="en-US" dirty="0"/>
              <a:t>Add </a:t>
            </a:r>
            <a:r>
              <a:rPr lang="en-US" dirty="0" err="1"/>
              <a:t>Thingspeak</a:t>
            </a:r>
            <a:r>
              <a:rPr lang="en-US" dirty="0"/>
              <a:t> Configuration</a:t>
            </a:r>
          </a:p>
          <a:p>
            <a:pPr>
              <a:lnSpc>
                <a:spcPct val="90000"/>
              </a:lnSpc>
            </a:pPr>
            <a:r>
              <a:rPr lang="en-US" dirty="0"/>
              <a:t>Add </a:t>
            </a:r>
            <a:r>
              <a:rPr lang="en-US" dirty="0" err="1"/>
              <a:t>Blynk.cc</a:t>
            </a:r>
            <a:r>
              <a:rPr lang="en-US" dirty="0"/>
              <a:t> Configuration</a:t>
            </a:r>
          </a:p>
          <a:p>
            <a:pPr>
              <a:lnSpc>
                <a:spcPct val="90000"/>
              </a:lnSpc>
            </a:pPr>
            <a:r>
              <a:rPr lang="en-US" dirty="0"/>
              <a:t>Build Firmware</a:t>
            </a:r>
          </a:p>
          <a:p>
            <a:pPr>
              <a:lnSpc>
                <a:spcPct val="90000"/>
              </a:lnSpc>
            </a:pPr>
            <a:r>
              <a:rPr lang="en-US" dirty="0"/>
              <a:t>Flash the </a:t>
            </a:r>
            <a:r>
              <a:rPr lang="en-US" dirty="0" err="1"/>
              <a:t>NodeMCU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Veriy</a:t>
            </a:r>
            <a:r>
              <a:rPr lang="en-US" dirty="0"/>
              <a:t> the Output</a:t>
            </a:r>
          </a:p>
          <a:p>
            <a:pPr>
              <a:lnSpc>
                <a:spcPct val="90000"/>
              </a:lnSpc>
            </a:pPr>
            <a:r>
              <a:rPr lang="en-US" dirty="0"/>
              <a:t>The ‘How To’ is on the </a:t>
            </a:r>
            <a:r>
              <a:rPr lang="en-US" dirty="0" err="1"/>
              <a:t>Github</a:t>
            </a:r>
            <a:r>
              <a:rPr lang="en-US" dirty="0"/>
              <a:t> Wiki</a:t>
            </a:r>
          </a:p>
        </p:txBody>
      </p:sp>
    </p:spTree>
    <p:extLst>
      <p:ext uri="{BB962C8B-B14F-4D97-AF65-F5344CB8AC3E}">
        <p14:creationId xmlns:p14="http://schemas.microsoft.com/office/powerpoint/2010/main" val="233535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r="1146" b="-3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NodeMCU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is-IS" sz="1800" dirty="0">
                <a:effectLst/>
              </a:rPr>
              <a:t>ESP8266 </a:t>
            </a:r>
            <a:r>
              <a:rPr lang="is-IS" sz="1800" dirty="0" smtClean="0">
                <a:effectLst/>
              </a:rPr>
              <a:t>- </a:t>
            </a:r>
            <a:r>
              <a:rPr lang="mr-IN" sz="1800" dirty="0" smtClean="0">
                <a:effectLst/>
              </a:rPr>
              <a:t>ESP-12E</a:t>
            </a:r>
            <a:endParaRPr lang="en-US" sz="1800" dirty="0" smtClean="0">
              <a:effectLst/>
            </a:endParaRPr>
          </a:p>
          <a:p>
            <a:r>
              <a:rPr lang="en-US" sz="1800" dirty="0" smtClean="0">
                <a:effectLst/>
              </a:rPr>
              <a:t>Version 2</a:t>
            </a:r>
            <a:endParaRPr lang="en-US" sz="1800" dirty="0"/>
          </a:p>
          <a:p>
            <a:r>
              <a:rPr lang="en-US" sz="1800" dirty="0" smtClean="0">
                <a:effectLst/>
              </a:rPr>
              <a:t>3.3V Based</a:t>
            </a:r>
          </a:p>
          <a:p>
            <a:r>
              <a:rPr lang="en-US" sz="1800" dirty="0" smtClean="0">
                <a:effectLst/>
              </a:rPr>
              <a:t>1 Analog Pin</a:t>
            </a:r>
          </a:p>
          <a:p>
            <a:r>
              <a:rPr lang="en-US" sz="1800" dirty="0" smtClean="0">
                <a:effectLst/>
              </a:rPr>
              <a:t>GPIO and PWMs</a:t>
            </a:r>
          </a:p>
          <a:p>
            <a:r>
              <a:rPr lang="en-US" sz="1800" dirty="0" smtClean="0">
                <a:effectLst/>
              </a:rPr>
              <a:t>Input Voltage 5-10V</a:t>
            </a:r>
            <a:endParaRPr lang="is-I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51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2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03" y="1115604"/>
            <a:ext cx="3581749" cy="4607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955" y="620720"/>
            <a:ext cx="4798142" cy="159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Voltage Division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826" y="3019545"/>
            <a:ext cx="5486400" cy="1011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</a:t>
            </a:r>
            <a:r>
              <a:rPr lang="en-US" baseline="-25000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out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=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dirty="0">
                <a:effectLst/>
              </a:rPr>
              <a:t>÷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(R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+ R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)) * V</a:t>
            </a:r>
            <a:r>
              <a:rPr lang="en-US" baseline="-250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2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38" y="640080"/>
            <a:ext cx="3661761" cy="3149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24" y="640079"/>
            <a:ext cx="3648316" cy="3155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Typical Voltage 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Ranges</a:t>
            </a:r>
          </a:p>
        </p:txBody>
      </p:sp>
    </p:spTree>
    <p:extLst>
      <p:ext uri="{BB962C8B-B14F-4D97-AF65-F5344CB8AC3E}">
        <p14:creationId xmlns:p14="http://schemas.microsoft.com/office/powerpoint/2010/main" val="3167084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384</TotalTime>
  <Words>227</Words>
  <Application>Microsoft Macintosh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Mangal</vt:lpstr>
      <vt:lpstr>Wingdings</vt:lpstr>
      <vt:lpstr>Mesh</vt:lpstr>
      <vt:lpstr>DIY weather station</vt:lpstr>
      <vt:lpstr>Session Agenda</vt:lpstr>
      <vt:lpstr>Course plan</vt:lpstr>
      <vt:lpstr>Breadboards</vt:lpstr>
      <vt:lpstr>Parts List</vt:lpstr>
      <vt:lpstr>Wire up and TEst</vt:lpstr>
      <vt:lpstr>NodeMCU</vt:lpstr>
      <vt:lpstr>Voltage Division</vt:lpstr>
      <vt:lpstr>Typical Voltage Ranges</vt:lpstr>
      <vt:lpstr>Next session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DIY weather station</dc:title>
  <dc:creator>Microsoft Office User</dc:creator>
  <cp:lastModifiedBy>Brock, Ryan</cp:lastModifiedBy>
  <cp:revision>30</cp:revision>
  <dcterms:created xsi:type="dcterms:W3CDTF">2016-12-29T18:09:35Z</dcterms:created>
  <dcterms:modified xsi:type="dcterms:W3CDTF">2017-01-19T18:34:54Z</dcterms:modified>
</cp:coreProperties>
</file>